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9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94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7903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12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9300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78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593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3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74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1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8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84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9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89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0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2888D-01C5-4DA6-AC08-0B2C899B6FD2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E573E1B-7037-467D-8708-5BACC261E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54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8BD48-3AF8-4F0C-88CD-6DCBE07030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err="1"/>
              <a:t>Aplikasi</a:t>
            </a:r>
            <a:r>
              <a:rPr lang="en-US" dirty="0"/>
              <a:t> Antre </a:t>
            </a:r>
            <a:r>
              <a:rPr lang="en-US" dirty="0" err="1"/>
              <a:t>Tiker</a:t>
            </a:r>
            <a:r>
              <a:rPr lang="en-US" dirty="0"/>
              <a:t> </a:t>
            </a:r>
            <a:r>
              <a:rPr lang="en-US" dirty="0" err="1"/>
              <a:t>Klinik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31D3A5-F625-4C45-8FA4-A8C05B5EB1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F29F14E-CC13-4304-A525-EE15AA1331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3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8"/>
    </mc:Choice>
    <mc:Fallback>
      <p:transition spd="slow" advTm="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7096B-2C9B-451D-AFA6-1D0E69FED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Data </a:t>
            </a:r>
            <a:r>
              <a:rPr lang="en-US" dirty="0" err="1"/>
              <a:t>Dokter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5E039-4E2B-469D-9208-4CEFB1E38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81836B-2A3E-4F3C-A6A2-B3783F9EE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17" y="2053590"/>
            <a:ext cx="9753600" cy="448056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1F747B-C8CF-494E-831A-E33E0ACF51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223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25"/>
    </mc:Choice>
    <mc:Fallback>
      <p:transition spd="slow" advTm="6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FAE1D-F25D-472F-87D4-ED3BFAE96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Aplikasi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2DBB-F0FC-4359-BA9D-BFB832A0C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</a:t>
            </a:r>
          </a:p>
          <a:p>
            <a:r>
              <a:rPr lang="en-US" dirty="0" err="1"/>
              <a:t>Pelanggan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1A72395-A627-4CE8-B1EE-ED014C9DB4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34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5"/>
    </mc:Choice>
    <mc:Fallback>
      <p:transition spd="slow" advTm="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C7748-B476-4F13-8430-747AFC097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B9C34C-CCE0-497E-8A88-6B7D9719CA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591" y="1270000"/>
            <a:ext cx="7235547" cy="545889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1799746-BEB5-4EFE-90C4-48D6E21177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44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70"/>
    </mc:Choice>
    <mc:Fallback>
      <p:transition spd="slow" advTm="39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430D4-F009-46EF-8AED-46D3C2197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Mendaftar</a:t>
            </a:r>
            <a:r>
              <a:rPr lang="en-US" dirty="0"/>
              <a:t> </a:t>
            </a:r>
            <a:r>
              <a:rPr lang="en-US" dirty="0" err="1"/>
              <a:t>Tiker</a:t>
            </a:r>
            <a:r>
              <a:rPr lang="en-US" dirty="0"/>
              <a:t> Antre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71BFE-A848-479F-9C2A-7F7184A72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6D3B5-A800-4D4E-85FA-AFF522F6D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78" y="1672395"/>
            <a:ext cx="10573407" cy="485715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E9DC014-C695-4FB7-8D69-D79BF16F92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5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2"/>
    </mc:Choice>
    <mc:Fallback>
      <p:transition spd="slow" advTm="2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FD9B4-BB86-47C1-A42F-93F5722A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Login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4FF96-EF8E-4F10-8453-ED87C3B38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764AF2-BD51-4F58-9343-948142650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908" y="1595602"/>
            <a:ext cx="10128540" cy="465279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CF09C5C-DD97-47C3-924F-88C134223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14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59"/>
    </mc:Choice>
    <mc:Fallback>
      <p:transition spd="slow" advTm="6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E6C28-AD30-4F23-AD32-13EC68517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Menu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E4FEC-62FC-4189-882F-116F8237D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F9FAAF-B5AA-4B66-BA2D-7C621E310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732534"/>
            <a:ext cx="10311578" cy="473688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3BB2D7A-AA04-4ABE-BC87-80BC52CD9F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449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2"/>
    </mc:Choice>
    <mc:Fallback>
      <p:transition spd="slow" advTm="21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53377-A168-4679-9EAB-E59D3F6D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Menu Daftar Ticket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51A1A-23FE-4F38-BD6E-D221B3A6C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4D008E-8E60-4DAA-8467-CBC7703CB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17" y="1739990"/>
            <a:ext cx="10279117" cy="472196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9C400EA-0287-4421-A165-9F197AAC02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764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79"/>
    </mc:Choice>
    <mc:Fallback>
      <p:transition spd="slow" advTm="19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5B8DB-5B25-4FBA-90FE-995D0663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Daftar </a:t>
            </a:r>
            <a:r>
              <a:rPr lang="en-US" dirty="0" err="1"/>
              <a:t>Tiket</a:t>
            </a:r>
            <a:r>
              <a:rPr lang="en-US" dirty="0"/>
              <a:t>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74E5B-F214-4CCD-BCC3-A2548D516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13BE5-A7E5-46C9-BE9F-01CBCABBE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790686"/>
            <a:ext cx="10058400" cy="462057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8CF61A-40AD-4C48-B35F-7D2565E3AE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22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9"/>
    </mc:Choice>
    <mc:Fallback>
      <p:transition spd="slow" advTm="5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E26FB-3909-4B51-9CF7-83DD2C695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Tampilan</a:t>
            </a:r>
            <a:r>
              <a:rPr lang="en-US" dirty="0"/>
              <a:t> Data </a:t>
            </a:r>
            <a:r>
              <a:rPr lang="en-US" dirty="0" err="1"/>
              <a:t>Pelanggan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FCCD8-BE1E-4944-8345-88978F95E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7E01E-241E-4CD1-91F4-F328FA5C1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97" y="1564794"/>
            <a:ext cx="10657490" cy="489578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152CB1-BC79-42C7-9E67-C2FC99B4AF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503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8"/>
    </mc:Choice>
    <mc:Fallback>
      <p:transition spd="slow" advTm="8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</TotalTime>
  <Words>35</Words>
  <Application>Microsoft Office PowerPoint</Application>
  <PresentationFormat>Widescreen</PresentationFormat>
  <Paragraphs>12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Aplikasi Antre Tiker Klinik</vt:lpstr>
      <vt:lpstr>Pengguna Aplikasi</vt:lpstr>
      <vt:lpstr>Use Case Diagram</vt:lpstr>
      <vt:lpstr>Tampilan Mendaftar Tiker Antre</vt:lpstr>
      <vt:lpstr>Tampilan Login Admin</vt:lpstr>
      <vt:lpstr>Tampilan Menu Admin</vt:lpstr>
      <vt:lpstr>Tampilan Menu Daftar Ticket</vt:lpstr>
      <vt:lpstr>Tampilan Daftar Tiket Admin</vt:lpstr>
      <vt:lpstr>Tampilan Data Pelanggan</vt:lpstr>
      <vt:lpstr>Tampilan Data Dokter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ilham setia</dc:creator>
  <cp:lastModifiedBy>ilham setia</cp:lastModifiedBy>
  <cp:revision>19</cp:revision>
  <dcterms:created xsi:type="dcterms:W3CDTF">2024-04-01T06:47:49Z</dcterms:created>
  <dcterms:modified xsi:type="dcterms:W3CDTF">2024-04-01T13:36:15Z</dcterms:modified>
</cp:coreProperties>
</file>

<file path=docProps/thumbnail.jpeg>
</file>